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3"/>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452" r:id="rId171"/>
    <p:sldId id="1060" r:id="rId172"/>
    <p:sldId id="1347" r:id="rId173"/>
    <p:sldId id="1061" r:id="rId174"/>
    <p:sldId id="1063" r:id="rId175"/>
    <p:sldId id="1064" r:id="rId176"/>
    <p:sldId id="1066" r:id="rId177"/>
    <p:sldId id="1067" r:id="rId178"/>
    <p:sldId id="1068" r:id="rId179"/>
    <p:sldId id="1069" r:id="rId180"/>
    <p:sldId id="1070" r:id="rId181"/>
    <p:sldId id="1449"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9" r:id="rId198"/>
    <p:sldId id="1090" r:id="rId199"/>
    <p:sldId id="1091" r:id="rId200"/>
    <p:sldId id="1092" r:id="rId201"/>
    <p:sldId id="1093" r:id="rId202"/>
    <p:sldId id="1095" r:id="rId203"/>
    <p:sldId id="1096" r:id="rId204"/>
    <p:sldId id="1097" r:id="rId205"/>
    <p:sldId id="1428" r:id="rId206"/>
    <p:sldId id="1098" r:id="rId207"/>
    <p:sldId id="1099" r:id="rId208"/>
    <p:sldId id="1418" r:id="rId209"/>
    <p:sldId id="1102" r:id="rId210"/>
    <p:sldId id="1103" r:id="rId211"/>
    <p:sldId id="1104" r:id="rId212"/>
    <p:sldId id="1105" r:id="rId213"/>
    <p:sldId id="1419" r:id="rId214"/>
    <p:sldId id="1106" r:id="rId215"/>
    <p:sldId id="1107" r:id="rId216"/>
    <p:sldId id="1108" r:id="rId217"/>
    <p:sldId id="1109" r:id="rId218"/>
    <p:sldId id="1110" r:id="rId219"/>
    <p:sldId id="1111" r:id="rId220"/>
    <p:sldId id="1354" r:id="rId221"/>
    <p:sldId id="1429" r:id="rId222"/>
    <p:sldId id="1430" r:id="rId223"/>
    <p:sldId id="1113" r:id="rId224"/>
    <p:sldId id="1114" r:id="rId225"/>
    <p:sldId id="1115" r:id="rId226"/>
    <p:sldId id="1116" r:id="rId227"/>
    <p:sldId id="1117" r:id="rId228"/>
    <p:sldId id="1420" r:id="rId229"/>
    <p:sldId id="1119" r:id="rId230"/>
    <p:sldId id="1120" r:id="rId231"/>
    <p:sldId id="1124" r:id="rId232"/>
    <p:sldId id="1121" r:id="rId233"/>
    <p:sldId id="1122" r:id="rId234"/>
    <p:sldId id="1123"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59" r:id="rId258"/>
    <p:sldId id="1309" r:id="rId259"/>
    <p:sldId id="1310" r:id="rId260"/>
    <p:sldId id="1312" r:id="rId261"/>
    <p:sldId id="1313" r:id="rId262"/>
    <p:sldId id="1314" r:id="rId263"/>
    <p:sldId id="1360" r:id="rId264"/>
    <p:sldId id="1362" r:id="rId265"/>
    <p:sldId id="1363" r:id="rId266"/>
    <p:sldId id="1364" r:id="rId267"/>
    <p:sldId id="1361" r:id="rId268"/>
    <p:sldId id="1421" r:id="rId269"/>
    <p:sldId id="1450" r:id="rId270"/>
    <p:sldId id="1315" r:id="rId271"/>
    <p:sldId id="1365" r:id="rId272"/>
    <p:sldId id="1434" r:id="rId273"/>
    <p:sldId id="1316" r:id="rId274"/>
    <p:sldId id="1366" r:id="rId275"/>
    <p:sldId id="1435" r:id="rId276"/>
    <p:sldId id="1367" r:id="rId277"/>
    <p:sldId id="1436" r:id="rId278"/>
    <p:sldId id="1369" r:id="rId279"/>
    <p:sldId id="1451" r:id="rId280"/>
    <p:sldId id="1374" r:id="rId281"/>
    <p:sldId id="1375" r:id="rId282"/>
    <p:sldId id="1376" r:id="rId283"/>
    <p:sldId id="1377" r:id="rId284"/>
    <p:sldId id="1378" r:id="rId285"/>
    <p:sldId id="1379" r:id="rId286"/>
    <p:sldId id="1139" r:id="rId287"/>
    <p:sldId id="1140" r:id="rId288"/>
    <p:sldId id="1317" r:id="rId289"/>
    <p:sldId id="1141" r:id="rId290"/>
    <p:sldId id="1318" r:id="rId291"/>
    <p:sldId id="1320" r:id="rId292"/>
    <p:sldId id="1319" r:id="rId293"/>
    <p:sldId id="1438" r:id="rId294"/>
    <p:sldId id="1439" r:id="rId295"/>
    <p:sldId id="1321" r:id="rId296"/>
    <p:sldId id="1322" r:id="rId297"/>
    <p:sldId id="1323" r:id="rId298"/>
    <p:sldId id="1299" r:id="rId299"/>
    <p:sldId id="1143" r:id="rId300"/>
    <p:sldId id="1144" r:id="rId301"/>
    <p:sldId id="1145" r:id="rId302"/>
    <p:sldId id="1146" r:id="rId303"/>
    <p:sldId id="1147" r:id="rId304"/>
    <p:sldId id="1148" r:id="rId305"/>
    <p:sldId id="1149" r:id="rId306"/>
    <p:sldId id="1150" r:id="rId307"/>
    <p:sldId id="1151" r:id="rId308"/>
    <p:sldId id="1153" r:id="rId309"/>
    <p:sldId id="1154" r:id="rId310"/>
    <p:sldId id="1155" r:id="rId311"/>
    <p:sldId id="1156" r:id="rId312"/>
    <p:sldId id="1157" r:id="rId313"/>
    <p:sldId id="1158" r:id="rId314"/>
    <p:sldId id="1159" r:id="rId315"/>
    <p:sldId id="1160" r:id="rId316"/>
    <p:sldId id="1161" r:id="rId317"/>
    <p:sldId id="1162" r:id="rId318"/>
    <p:sldId id="1163" r:id="rId319"/>
    <p:sldId id="1164" r:id="rId320"/>
    <p:sldId id="1165" r:id="rId321"/>
    <p:sldId id="1167" r:id="rId322"/>
    <p:sldId id="1168" r:id="rId323"/>
    <p:sldId id="1169" r:id="rId324"/>
    <p:sldId id="1170" r:id="rId325"/>
    <p:sldId id="1171" r:id="rId326"/>
    <p:sldId id="1172" r:id="rId327"/>
    <p:sldId id="1173" r:id="rId328"/>
    <p:sldId id="1174" r:id="rId329"/>
    <p:sldId id="1008" r:id="rId330"/>
    <p:sldId id="1239" r:id="rId331"/>
    <p:sldId id="1240" r:id="rId332"/>
    <p:sldId id="1241" r:id="rId333"/>
    <p:sldId id="1242" r:id="rId334"/>
    <p:sldId id="1243" r:id="rId335"/>
    <p:sldId id="1244" r:id="rId336"/>
    <p:sldId id="1245" r:id="rId337"/>
    <p:sldId id="1246" r:id="rId338"/>
    <p:sldId id="1247" r:id="rId339"/>
    <p:sldId id="1248" r:id="rId340"/>
    <p:sldId id="1249" r:id="rId341"/>
    <p:sldId id="1384" r:id="rId342"/>
    <p:sldId id="1382" r:id="rId343"/>
    <p:sldId id="1383" r:id="rId344"/>
    <p:sldId id="1385" r:id="rId345"/>
    <p:sldId id="1386" r:id="rId346"/>
    <p:sldId id="1387" r:id="rId347"/>
    <p:sldId id="1388" r:id="rId348"/>
    <p:sldId id="1389" r:id="rId349"/>
    <p:sldId id="1390" r:id="rId350"/>
    <p:sldId id="1391" r:id="rId351"/>
    <p:sldId id="1392" r:id="rId352"/>
    <p:sldId id="1393" r:id="rId353"/>
    <p:sldId id="1250" r:id="rId354"/>
    <p:sldId id="1251" r:id="rId355"/>
    <p:sldId id="1252" r:id="rId356"/>
    <p:sldId id="1253" r:id="rId357"/>
    <p:sldId id="1255" r:id="rId358"/>
    <p:sldId id="1394" r:id="rId359"/>
    <p:sldId id="1259" r:id="rId360"/>
    <p:sldId id="1260" r:id="rId361"/>
    <p:sldId id="1261" r:id="rId362"/>
    <p:sldId id="1262" r:id="rId363"/>
    <p:sldId id="1263" r:id="rId364"/>
    <p:sldId id="1264" r:id="rId365"/>
    <p:sldId id="1265" r:id="rId366"/>
    <p:sldId id="1395" r:id="rId367"/>
    <p:sldId id="1266" r:id="rId368"/>
    <p:sldId id="1267" r:id="rId369"/>
    <p:sldId id="1396" r:id="rId370"/>
    <p:sldId id="1397" r:id="rId371"/>
    <p:sldId id="1399" r:id="rId372"/>
    <p:sldId id="1400" r:id="rId373"/>
    <p:sldId id="1398" r:id="rId374"/>
    <p:sldId id="1401" r:id="rId375"/>
    <p:sldId id="1268" r:id="rId376"/>
    <p:sldId id="1269" r:id="rId377"/>
    <p:sldId id="1271" r:id="rId378"/>
    <p:sldId id="1272" r:id="rId379"/>
    <p:sldId id="1273" r:id="rId380"/>
    <p:sldId id="1274" r:id="rId381"/>
    <p:sldId id="1275" r:id="rId382"/>
    <p:sldId id="1276" r:id="rId383"/>
    <p:sldId id="1277" r:id="rId384"/>
    <p:sldId id="1278" r:id="rId385"/>
    <p:sldId id="1279" r:id="rId386"/>
    <p:sldId id="1280" r:id="rId387"/>
    <p:sldId id="1283" r:id="rId388"/>
    <p:sldId id="1284" r:id="rId389"/>
    <p:sldId id="1286" r:id="rId390"/>
    <p:sldId id="1287" r:id="rId391"/>
    <p:sldId id="1288" r:id="rId392"/>
  </p:sldIdLst>
  <p:sldSz cx="9906000" cy="6858000" type="A4"/>
  <p:notesSz cx="9928225" cy="6797675"/>
  <p:embeddedFontLst>
    <p:embeddedFont>
      <p:font typeface="Bradley Hand ITC" panose="03070402050302030203" pitchFamily="66" charset="0"/>
      <p:regular r:id="rId394"/>
    </p:embeddedFont>
    <p:embeddedFont>
      <p:font typeface="Calibri" panose="020F0502020204030204" pitchFamily="34" charset="0"/>
      <p:regular r:id="rId395"/>
      <p:bold r:id="rId396"/>
      <p:italic r:id="rId397"/>
      <p:boldItalic r:id="rId398"/>
    </p:embeddedFont>
    <p:embeddedFont>
      <p:font typeface="Calibri Light" panose="020F0302020204030204" pitchFamily="34" charset="0"/>
      <p:regular r:id="rId399"/>
      <p:italic r:id="rId400"/>
    </p:embeddedFont>
    <p:embeddedFont>
      <p:font typeface="Cambria Math" panose="02040503050406030204" pitchFamily="18" charset="0"/>
      <p:regular r:id="rId401"/>
    </p:embeddedFont>
    <p:embeddedFont>
      <p:font typeface="Candara" panose="020E0502030303020204" pitchFamily="34" charset="0"/>
      <p:regular r:id="rId402"/>
      <p:bold r:id="rId403"/>
      <p:italic r:id="rId404"/>
      <p:boldItalic r:id="rId405"/>
    </p:embeddedFont>
    <p:embeddedFont>
      <p:font typeface="Consolas" panose="020B0609020204030204" pitchFamily="49" charset="0"/>
      <p:regular r:id="rId406"/>
      <p:bold r:id="rId407"/>
      <p:italic r:id="rId408"/>
      <p:boldItalic r:id="rId409"/>
    </p:embeddedFont>
    <p:embeddedFont>
      <p:font typeface="LG스마트체2.0 Regular" panose="020B0600000101010101" pitchFamily="50" charset="-127"/>
      <p:regular r:id="rId410"/>
    </p:embeddedFont>
    <p:embeddedFont>
      <p:font typeface="고도 B" panose="02000503000000020004" pitchFamily="2" charset="-127"/>
      <p:regular r:id="rId411"/>
    </p:embeddedFont>
    <p:embeddedFont>
      <p:font typeface="고도 M" panose="02000503000000020004" pitchFamily="2" charset="-127"/>
      <p:regular r:id="rId412"/>
    </p:embeddedFont>
    <p:embeddedFont>
      <p:font typeface="나눔스퀘어 ExtraBold" panose="020B0600000101010101" pitchFamily="50" charset="-127"/>
      <p:bold r:id="rId413"/>
    </p:embeddedFont>
    <p:embeddedFont>
      <p:font typeface="맑은 고딕" panose="020B0503020000020004" pitchFamily="50" charset="-127"/>
      <p:regular r:id="rId414"/>
      <p:bold r:id="rId415"/>
    </p:embeddedFont>
    <p:embeddedFont>
      <p:font typeface="맑은 고딕" panose="020B0503020000020004" pitchFamily="50" charset="-127"/>
      <p:regular r:id="rId414"/>
      <p:bold r:id="rId4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9.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0.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6.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1.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font" Target="fonts/font22.fntdata"/><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3.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fntdata"/><Relationship Id="rId408" Type="http://schemas.openxmlformats.org/officeDocument/2006/relationships/font" Target="fonts/font15.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2.fntdata"/><Relationship Id="rId409" Type="http://schemas.openxmlformats.org/officeDocument/2006/relationships/font" Target="fonts/font16.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7.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3.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7.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8.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4.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8.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19.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5.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0.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1.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2.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presProps" Target="pres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notesMaster" Target="notesMasters/notesMaster1.xml"/><Relationship Id="rId407" Type="http://schemas.openxmlformats.org/officeDocument/2006/relationships/font" Target="fonts/font14.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10/31/2022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58436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10/31/2022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37.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10.png"/><Relationship Id="rId5" Type="http://schemas.openxmlformats.org/officeDocument/2006/relationships/image" Target="../media/image2380.png"/><Relationship Id="rId10" Type="http://schemas.openxmlformats.org/officeDocument/2006/relationships/image" Target="../media/image2400.png"/><Relationship Id="rId4" Type="http://schemas.openxmlformats.org/officeDocument/2006/relationships/image" Target="../media/image239.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72.xml.rels><?xml version="1.0" encoding="UTF-8" standalone="yes"?>
<Relationships xmlns="http://schemas.openxmlformats.org/package/2006/relationships"><Relationship Id="rId3" Type="http://schemas.openxmlformats.org/officeDocument/2006/relationships/image" Target="../media/image2512.png"/><Relationship Id="rId7" Type="http://schemas.openxmlformats.org/officeDocument/2006/relationships/image" Target="../media/image2520.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0.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6.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8.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1.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2.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3.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4.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5.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7.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8.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8.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3.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3.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5.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60.svg"/><Relationship Id="rId11" Type="http://schemas.openxmlformats.org/officeDocument/2006/relationships/image" Target="../media/image99.pn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6.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0.png"/><Relationship Id="rId5" Type="http://schemas.openxmlformats.org/officeDocument/2006/relationships/image" Target="../media/image467.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7.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8.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8.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1.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19.jpe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7.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19.jpe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549.sv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6.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2.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3.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5.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2.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3.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4.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1.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5.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6.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7.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4.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8.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9.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6.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1.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2.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9.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3.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0.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4.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1.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5.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6.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3.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7.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4.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8.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5.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9.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7.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1.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8.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2.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9.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3.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50.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4.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5.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6.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6.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9.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3.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861048"/>
            <a:ext cx="4464050" cy="1850312"/>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m:t>
                    </m:r>
                    <m:r>
                      <a:rPr lang="en-US" altLang="ko-KR" sz="1708" i="1" smtClean="0">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rPr>
                      <m:t>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2428870"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=&gt; ()</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52162" y="1257562"/>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947711"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289286"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19887" y="3001191"/>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21606" y="3001498"/>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395184" y="3047462"/>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9413" y="3030710"/>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0453" y="3648128"/>
                <a:ext cx="6093300" cy="2730363"/>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0453" y="3648128"/>
                <a:ext cx="6093300" cy="2730363"/>
              </a:xfrm>
              <a:prstGeom prst="rect">
                <a:avLst/>
              </a:prstGeom>
              <a:blipFill>
                <a:blip r:embed="rId4"/>
                <a:stretch>
                  <a:fillRect l="-700" t="-670" b="-2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6519388" y="4992342"/>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6519388" y="5474780"/>
            <a:ext cx="4092787"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,1)=&gt;(30,1)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33CC2AF-DA71-C9A8-060B-9505CD219991}"/>
              </a:ext>
            </a:extLst>
          </p:cNvPr>
          <p:cNvSpPr txBox="1"/>
          <p:nvPr/>
        </p:nvSpPr>
        <p:spPr>
          <a:xfrm>
            <a:off x="8121352" y="2628518"/>
            <a:ext cx="3097323" cy="369332"/>
          </a:xfrm>
          <a:prstGeom prst="rect">
            <a:avLst/>
          </a:prstGeom>
          <a:noFill/>
        </p:spPr>
        <p:txBody>
          <a:bodyPr wrap="none" rtlCol="0">
            <a:spAutoFit/>
          </a:bodyPr>
          <a:lstStyle/>
          <a:p>
            <a:pPr algn="l"/>
            <a:r>
              <a:rPr lang="en-US" altLang="ko-KR">
                <a:latin typeface="Consolas" panose="020B0609020204030204" pitchFamily="49" charset="0"/>
              </a:rPr>
              <a:t>(364,</a:t>
            </a:r>
            <a:r>
              <a:rPr lang="en-US" altLang="ko-KR">
                <a:solidFill>
                  <a:srgbClr val="FF0000"/>
                </a:solidFill>
                <a:latin typeface="Consolas" panose="020B0609020204030204" pitchFamily="49" charset="0"/>
              </a:rPr>
              <a:t>30</a:t>
            </a:r>
            <a:r>
              <a:rPr lang="en-US" altLang="ko-KR">
                <a:latin typeface="Consolas" panose="020B0609020204030204" pitchFamily="49" charset="0"/>
              </a:rPr>
              <a:t>)(</a:t>
            </a:r>
            <a:r>
              <a:rPr lang="en-US" altLang="ko-KR">
                <a:solidFill>
                  <a:srgbClr val="FF0000"/>
                </a:solidFill>
                <a:latin typeface="Consolas" panose="020B0609020204030204" pitchFamily="49" charset="0"/>
              </a:rPr>
              <a:t>30</a:t>
            </a:r>
            <a:r>
              <a:rPr lang="en-US" altLang="ko-KR">
                <a:latin typeface="Consolas" panose="020B0609020204030204" pitchFamily="49" charset="0"/>
              </a:rPr>
              <a:t>,1)=&gt;(364,1)</a:t>
            </a:r>
            <a:endParaRPr lang="ko-KR" altLang="en-US">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870FDBAA-0C78-2545-882B-92E284E60849}"/>
              </a:ext>
            </a:extLst>
          </p:cNvPr>
          <p:cNvCxnSpPr/>
          <p:nvPr/>
        </p:nvCxnSpPr>
        <p:spPr>
          <a:xfrm flipH="1">
            <a:off x="6933220" y="5337212"/>
            <a:ext cx="648072"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0A7BD21-32F3-C003-0DB3-1161FBA08261}"/>
              </a:ext>
            </a:extLst>
          </p:cNvPr>
          <p:cNvCxnSpPr>
            <a:cxnSpLocks/>
          </p:cNvCxnSpPr>
          <p:nvPr/>
        </p:nvCxnSpPr>
        <p:spPr>
          <a:xfrm>
            <a:off x="7002660" y="5357985"/>
            <a:ext cx="578632" cy="21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351413" cy="4378571"/>
              </a:xfrm>
              <a:prstGeom prst="rect">
                <a:avLst/>
              </a:prstGeom>
            </p:spPr>
            <p:txBody>
              <a:bodyPr wrap="none">
                <a:spAutoFit/>
              </a:bodyPr>
              <a:lstStyle/>
              <a:p>
                <a14:m>
                  <m:oMath xmlns:m="http://schemas.openxmlformats.org/officeDocument/2006/math">
                    <m:f>
                      <m:fPr>
                        <m:ctrlPr>
                          <a:rPr lang="en-US" altLang="ko-KR" sz="2200" i="1" smtClean="0">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𝑊</m:t>
                      </m:r>
                    </m:oMath>
                  </m:oMathPara>
                </a14:m>
                <a:endParaRPr lang="en-US" altLang="ko-KR" sz="2200" i="1">
                  <a:solidFill>
                    <a:srgbClr val="000000"/>
                  </a:solidFill>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r>
                      <a:rPr lang="en-US" altLang="ko-KR" sz="2200" b="0" i="1" smtClean="0">
                        <a:solidFill>
                          <a:srgbClr val="000000"/>
                        </a:solidFill>
                        <a:latin typeface="Cambria Math" panose="02040503050406030204" pitchFamily="18" charset="0"/>
                        <a:ea typeface="Cambria Math" panose="02040503050406030204" pitchFamily="18" charset="0"/>
                      </a:rPr>
                      <m:t>𝐸</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b="0" i="1" smtClean="0">
                            <a:solidFill>
                              <a:srgbClr val="000000"/>
                            </a:solidFill>
                            <a:latin typeface="Cambria Math" panose="02040503050406030204" pitchFamily="18" charset="0"/>
                            <a:ea typeface="Cambria Math" panose="02040503050406030204" pitchFamily="18" charset="0"/>
                          </a:rPr>
                          <m:t>𝑊</m:t>
                        </m:r>
                      </m:e>
                      <m:sup>
                        <m:r>
                          <a:rPr lang="en-US" altLang="ko-KR" sz="2200" i="1">
                            <a:solidFill>
                              <a:srgbClr val="000000"/>
                            </a:solidFill>
                            <a:latin typeface="Cambria Math" panose="02040503050406030204" pitchFamily="18" charset="0"/>
                            <a:ea typeface="Cambria Math" panose="02040503050406030204" pitchFamily="18" charset="0"/>
                          </a:rPr>
                          <m:t>𝑇</m:t>
                        </m:r>
                      </m:sup>
                    </m:sSup>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351413" cy="4378571"/>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X</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X</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W</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2D4D0E5C-4301-0C4D-C4EA-221C4F5DC81D}"/>
              </a:ext>
            </a:extLst>
          </p:cNvPr>
          <p:cNvSpPr txBox="1"/>
          <p:nvPr/>
        </p:nvSpPr>
        <p:spPr>
          <a:xfrm>
            <a:off x="2689561" y="3695836"/>
            <a:ext cx="4432624" cy="461665"/>
          </a:xfrm>
          <a:prstGeom prst="rect">
            <a:avLst/>
          </a:prstGeom>
          <a:noFill/>
        </p:spPr>
        <p:txBody>
          <a:bodyPr wrap="none" rtlCol="0">
            <a:spAutoFit/>
          </a:bodyPr>
          <a:lstStyle/>
          <a:p>
            <a:pPr algn="l"/>
            <a:r>
              <a:rPr lang="en-US" altLang="ko-KR" sz="2400">
                <a:latin typeface="Consolas" panose="020B0609020204030204" pitchFamily="49" charset="0"/>
              </a:rPr>
              <a:t>(364,</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,30) =&gt; (364,30)</a:t>
            </a:r>
            <a:endParaRPr lang="ko-KR" altLang="en-US" sz="2400">
              <a:latin typeface="Consolas" panose="020B0609020204030204" pitchFamily="49" charset="0"/>
            </a:endParaRPr>
          </a:p>
        </p:txBody>
      </p:sp>
      <p:sp>
        <p:nvSpPr>
          <p:cNvPr id="8" name="TextBox 7">
            <a:extLst>
              <a:ext uri="{FF2B5EF4-FFF2-40B4-BE49-F238E27FC236}">
                <a16:creationId xmlns:a16="http://schemas.microsoft.com/office/drawing/2014/main" id="{260044A1-E045-49CE-8FAE-616EA4DD1904}"/>
              </a:ext>
            </a:extLst>
          </p:cNvPr>
          <p:cNvSpPr txBox="1"/>
          <p:nvPr/>
        </p:nvSpPr>
        <p:spPr>
          <a:xfrm>
            <a:off x="3836876" y="3178437"/>
            <a:ext cx="1204176" cy="461665"/>
          </a:xfrm>
          <a:prstGeom prst="rect">
            <a:avLst/>
          </a:prstGeom>
          <a:noFill/>
        </p:spPr>
        <p:txBody>
          <a:bodyPr wrap="none" rtlCol="0">
            <a:spAutoFit/>
          </a:bodyPr>
          <a:lstStyle/>
          <a:p>
            <a:pPr algn="l"/>
            <a:r>
              <a:rPr lang="en-US" altLang="ko-KR" sz="2400">
                <a:latin typeface="Consolas" panose="020B0609020204030204" pitchFamily="49" charset="0"/>
              </a:rPr>
              <a:t>(30,1)</a:t>
            </a:r>
            <a:endParaRPr lang="ko-KR" altLang="en-US" sz="2400">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4FE221F7-AEB4-BE37-770B-250425EDD4F5}"/>
              </a:ext>
            </a:extLst>
          </p:cNvPr>
          <p:cNvCxnSpPr/>
          <p:nvPr/>
        </p:nvCxnSpPr>
        <p:spPr>
          <a:xfrm flipH="1">
            <a:off x="4268924" y="3537012"/>
            <a:ext cx="432048" cy="2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2F3B5B0-816F-6656-C0C4-122410FEC64F}"/>
              </a:ext>
            </a:extLst>
          </p:cNvPr>
          <p:cNvCxnSpPr>
            <a:cxnSpLocks/>
          </p:cNvCxnSpPr>
          <p:nvPr/>
        </p:nvCxnSpPr>
        <p:spPr>
          <a:xfrm>
            <a:off x="4318411" y="3550224"/>
            <a:ext cx="357634"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53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709057" y="3599113"/>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2210862"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  # ()</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4109169" y="917441"/>
                <a:ext cx="4965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⇒(364,1)+</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4109169" y="917441"/>
                <a:ext cx="4965655" cy="369332"/>
              </a:xfrm>
              <a:prstGeom prst="rect">
                <a:avLst/>
              </a:prstGeom>
              <a:blipFill>
                <a:blip r:embed="rId4"/>
                <a:stretch>
                  <a:fillRect r="-859"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73C2B3-E707-2C83-DE0E-257C327E88F5}"/>
                  </a:ext>
                </a:extLst>
              </p:cNvPr>
              <p:cNvSpPr txBox="1"/>
              <p:nvPr/>
            </p:nvSpPr>
            <p:spPr>
              <a:xfrm>
                <a:off x="7869324" y="555239"/>
                <a:ext cx="42639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B773C2B3-E707-2C83-DE0E-257C327E88F5}"/>
                  </a:ext>
                </a:extLst>
              </p:cNvPr>
              <p:cNvSpPr txBox="1">
                <a:spLocks noRot="1" noChangeAspect="1" noMove="1" noResize="1" noEditPoints="1" noAdjustHandles="1" noChangeArrowheads="1" noChangeShapeType="1" noTextEdit="1"/>
              </p:cNvSpPr>
              <p:nvPr/>
            </p:nvSpPr>
            <p:spPr>
              <a:xfrm>
                <a:off x="7869324" y="555239"/>
                <a:ext cx="426399" cy="369332"/>
              </a:xfrm>
              <a:prstGeom prst="rect">
                <a:avLst/>
              </a:prstGeom>
              <a:blipFill>
                <a:blip r:embed="rId5"/>
                <a:stretch>
                  <a:fillRect l="-14286" r="-12857" b="-34426"/>
                </a:stretch>
              </a:blipFill>
            </p:spPr>
            <p:txBody>
              <a:bodyPr/>
              <a:lstStyle/>
              <a:p>
                <a:r>
                  <a:rPr lang="ko-KR" altLang="en-US">
                    <a:noFill/>
                  </a:rPr>
                  <a:t> </a:t>
                </a:r>
              </a:p>
            </p:txBody>
          </p:sp>
        </mc:Fallback>
      </mc:AlternateContent>
      <p:sp>
        <p:nvSpPr>
          <p:cNvPr id="26" name="화살표: 오른쪽 25">
            <a:extLst>
              <a:ext uri="{FF2B5EF4-FFF2-40B4-BE49-F238E27FC236}">
                <a16:creationId xmlns:a16="http://schemas.microsoft.com/office/drawing/2014/main" id="{7CB6F120-9017-6727-812E-8D654BF97A60}"/>
              </a:ext>
            </a:extLst>
          </p:cNvPr>
          <p:cNvSpPr/>
          <p:nvPr/>
        </p:nvSpPr>
        <p:spPr>
          <a:xfrm flipH="1">
            <a:off x="2586392" y="6430685"/>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화살표: 오른쪽 26">
            <a:extLst>
              <a:ext uri="{FF2B5EF4-FFF2-40B4-BE49-F238E27FC236}">
                <a16:creationId xmlns:a16="http://schemas.microsoft.com/office/drawing/2014/main" id="{A6FAD758-F05B-127D-0D16-2FB7AD84636A}"/>
              </a:ext>
            </a:extLst>
          </p:cNvPr>
          <p:cNvSpPr/>
          <p:nvPr/>
        </p:nvSpPr>
        <p:spPr>
          <a:xfrm rot="10800000" flipH="1">
            <a:off x="5137949" y="6417424"/>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36B47C-FF23-0834-9918-35F28ABBB8F9}"/>
                  </a:ext>
                </a:extLst>
              </p:cNvPr>
              <p:cNvSpPr txBox="1"/>
              <p:nvPr/>
            </p:nvSpPr>
            <p:spPr>
              <a:xfrm>
                <a:off x="8973797" y="649949"/>
                <a:ext cx="1605696" cy="376257"/>
              </a:xfrm>
              <a:prstGeom prst="rect">
                <a:avLst/>
              </a:prstGeom>
              <a:noFill/>
            </p:spPr>
            <p:txBody>
              <a:bodyPr wrap="none" lIns="0" tIns="0" rIns="0" bIns="0" rtlCol="0">
                <a:spAutoFit/>
              </a:bodyPr>
              <a:lstStyle/>
              <a:p>
                <a:pPr algn="l"/>
                <a14:m>
                  <m:oMath xmlns:m="http://schemas.openxmlformats.org/officeDocument/2006/math">
                    <m:r>
                      <a:rPr lang="en-US" altLang="ko-KR" sz="2400" b="0" i="1" smtClean="0">
                        <a:latin typeface="Cambria Math" panose="02040503050406030204" pitchFamily="18" charset="0"/>
                      </a:rPr>
                      <m:t>𝑟𝑒𝑝𝑒𝑎𝑡</m:t>
                    </m:r>
                    <m:r>
                      <a:rPr lang="en-US" altLang="ko-KR" sz="2400" b="0" i="1" smtClean="0">
                        <a:latin typeface="Cambria Math" panose="02040503050406030204" pitchFamily="18" charset="0"/>
                      </a:rPr>
                      <m:t> </m:t>
                    </m:r>
                    <m:r>
                      <a:rPr lang="ko-KR" altLang="en-US" sz="2400" i="1">
                        <a:latin typeface="Cambria Math" panose="02040503050406030204" pitchFamily="18" charset="0"/>
                      </a:rPr>
                      <m:t>연</m:t>
                    </m:r>
                  </m:oMath>
                </a14:m>
                <a:r>
                  <a:rPr lang="ko-KR" altLang="en-US" sz="2400">
                    <a:latin typeface="Consolas" panose="020B0609020204030204" pitchFamily="49" charset="0"/>
                  </a:rPr>
                  <a:t>산</a:t>
                </a:r>
              </a:p>
            </p:txBody>
          </p:sp>
        </mc:Choice>
        <mc:Fallback xmlns="">
          <p:sp>
            <p:nvSpPr>
              <p:cNvPr id="28" name="TextBox 27">
                <a:extLst>
                  <a:ext uri="{FF2B5EF4-FFF2-40B4-BE49-F238E27FC236}">
                    <a16:creationId xmlns:a16="http://schemas.microsoft.com/office/drawing/2014/main" id="{E236B47C-FF23-0834-9918-35F28ABBB8F9}"/>
                  </a:ext>
                </a:extLst>
              </p:cNvPr>
              <p:cNvSpPr txBox="1">
                <a:spLocks noRot="1" noChangeAspect="1" noMove="1" noResize="1" noEditPoints="1" noAdjustHandles="1" noChangeArrowheads="1" noChangeShapeType="1" noTextEdit="1"/>
              </p:cNvSpPr>
              <p:nvPr/>
            </p:nvSpPr>
            <p:spPr>
              <a:xfrm>
                <a:off x="8973797" y="649949"/>
                <a:ext cx="1605696" cy="376257"/>
              </a:xfrm>
              <a:prstGeom prst="rect">
                <a:avLst/>
              </a:prstGeom>
              <a:blipFill>
                <a:blip r:embed="rId6"/>
                <a:stretch>
                  <a:fillRect l="-7985" t="-26230" r="-11027" b="-475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2884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7579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185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11482"/>
            <a:ext cx="996883" cy="2945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
        <p:nvSpPr>
          <p:cNvPr id="6" name="TextBox 5">
            <a:extLst>
              <a:ext uri="{FF2B5EF4-FFF2-40B4-BE49-F238E27FC236}">
                <a16:creationId xmlns:a16="http://schemas.microsoft.com/office/drawing/2014/main" id="{B16F881D-A1E3-19E6-60AC-CE27AC200C71}"/>
              </a:ext>
            </a:extLst>
          </p:cNvPr>
          <p:cNvSpPr txBox="1"/>
          <p:nvPr/>
        </p:nvSpPr>
        <p:spPr>
          <a:xfrm>
            <a:off x="4949230" y="800708"/>
            <a:ext cx="4432624" cy="461665"/>
          </a:xfrm>
          <a:prstGeom prst="rect">
            <a:avLst/>
          </a:prstGeom>
          <a:noFill/>
        </p:spPr>
        <p:txBody>
          <a:bodyPr wrap="none" rtlCol="0">
            <a:spAutoFit/>
          </a:bodyPr>
          <a:lstStyle/>
          <a:p>
            <a:pPr algn="l"/>
            <a:r>
              <a:rPr lang="en-US" altLang="ko-KR" sz="2400">
                <a:latin typeface="Consolas" panose="020B0609020204030204" pitchFamily="49" charset="0"/>
              </a:rPr>
              <a:t>playground.tensorflow.org</a:t>
            </a:r>
            <a:endParaRPr lang="ko-KR" altLang="en-US" sz="24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118412" y="4935787"/>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5467135" y="3090532"/>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50206" y="4159590"/>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pic>
        <p:nvPicPr>
          <p:cNvPr id="10" name="Picture 2">
            <a:extLst>
              <a:ext uri="{FF2B5EF4-FFF2-40B4-BE49-F238E27FC236}">
                <a16:creationId xmlns:a16="http://schemas.microsoft.com/office/drawing/2014/main" id="{A6FB8F80-53D6-6973-8D70-2CFFA1122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9157" y="889647"/>
            <a:ext cx="3050070" cy="207025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a:extLst>
              <a:ext uri="{FF2B5EF4-FFF2-40B4-BE49-F238E27FC236}">
                <a16:creationId xmlns:a16="http://schemas.microsoft.com/office/drawing/2014/main" id="{4EED0ED2-0F8F-C5CD-DB2D-4B9CD036E48D}"/>
              </a:ext>
            </a:extLst>
          </p:cNvPr>
          <p:cNvCxnSpPr/>
          <p:nvPr/>
        </p:nvCxnSpPr>
        <p:spPr>
          <a:xfrm>
            <a:off x="7005228" y="1808820"/>
            <a:ext cx="1337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F46736C0-FC95-8D44-3FEB-74DF965DFE7F}"/>
              </a:ext>
            </a:extLst>
          </p:cNvPr>
          <p:cNvCxnSpPr>
            <a:cxnSpLocks/>
          </p:cNvCxnSpPr>
          <p:nvPr/>
        </p:nvCxnSpPr>
        <p:spPr>
          <a:xfrm>
            <a:off x="8342995" y="1808820"/>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5499B3B-54E7-46FA-C812-4D45E03E54B3}"/>
              </a:ext>
            </a:extLst>
          </p:cNvPr>
          <p:cNvCxnSpPr>
            <a:cxnSpLocks/>
          </p:cNvCxnSpPr>
          <p:nvPr/>
        </p:nvCxnSpPr>
        <p:spPr>
          <a:xfrm>
            <a:off x="6998960" y="2264147"/>
            <a:ext cx="1195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86E80CE-2000-787D-2B10-C649C873ECE1}"/>
              </a:ext>
            </a:extLst>
          </p:cNvPr>
          <p:cNvCxnSpPr>
            <a:cxnSpLocks/>
          </p:cNvCxnSpPr>
          <p:nvPr/>
        </p:nvCxnSpPr>
        <p:spPr>
          <a:xfrm>
            <a:off x="8194192" y="2264147"/>
            <a:ext cx="0" cy="408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57EF3DB-14A1-F9BF-507D-4C2343FE2106}"/>
              </a:ext>
            </a:extLst>
          </p:cNvPr>
          <p:cNvCxnSpPr>
            <a:cxnSpLocks/>
          </p:cNvCxnSpPr>
          <p:nvPr/>
        </p:nvCxnSpPr>
        <p:spPr>
          <a:xfrm>
            <a:off x="7023095" y="2420888"/>
            <a:ext cx="1062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3D9AF83-241E-5BB1-7C9E-E588BDDFE90F}"/>
              </a:ext>
            </a:extLst>
          </p:cNvPr>
          <p:cNvCxnSpPr>
            <a:cxnSpLocks/>
          </p:cNvCxnSpPr>
          <p:nvPr/>
        </p:nvCxnSpPr>
        <p:spPr>
          <a:xfrm>
            <a:off x="8085348" y="2420888"/>
            <a:ext cx="0" cy="252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729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036D137A-8A26-4A99-90B3-C0E4FF67FF49}"/>
                  </a:ext>
                </a:extLst>
              </p:cNvPr>
              <p:cNvSpPr txBox="1"/>
              <p:nvPr/>
            </p:nvSpPr>
            <p:spPr>
              <a:xfrm>
                <a:off x="3468488" y="32949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468488" y="32949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74A79ED-757B-42C4-B1A3-826C63F0F821}"/>
                  </a:ext>
                </a:extLst>
              </p:cNvPr>
              <p:cNvSpPr txBox="1"/>
              <p:nvPr/>
            </p:nvSpPr>
            <p:spPr>
              <a:xfrm>
                <a:off x="4116785" y="3016671"/>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4116785" y="3016671"/>
                <a:ext cx="4244239" cy="350417"/>
              </a:xfrm>
              <a:prstGeom prst="rect">
                <a:avLst/>
              </a:prstGeom>
              <a:blipFill>
                <a:blip r:embed="rId5"/>
                <a:stretch>
                  <a:fillRect r="-717" b="-35088"/>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593709" y="4775167"/>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
        <p:nvSpPr>
          <p:cNvPr id="47" name="화살표: 오른쪽 46">
            <a:extLst>
              <a:ext uri="{FF2B5EF4-FFF2-40B4-BE49-F238E27FC236}">
                <a16:creationId xmlns:a16="http://schemas.microsoft.com/office/drawing/2014/main" id="{39FAC5A4-CBC1-2B93-C268-332D43CA44AF}"/>
              </a:ext>
            </a:extLst>
          </p:cNvPr>
          <p:cNvSpPr/>
          <p:nvPr/>
        </p:nvSpPr>
        <p:spPr>
          <a:xfrm flipH="1">
            <a:off x="7293259" y="4817153"/>
            <a:ext cx="683747"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22C34A6-18AF-DE08-F7D2-2FDA29CC5327}"/>
              </a:ext>
            </a:extLst>
          </p:cNvPr>
          <p:cNvSpPr/>
          <p:nvPr/>
        </p:nvSpPr>
        <p:spPr>
          <a:xfrm>
            <a:off x="7598635" y="16508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화살표: 오른쪽 50">
            <a:extLst>
              <a:ext uri="{FF2B5EF4-FFF2-40B4-BE49-F238E27FC236}">
                <a16:creationId xmlns:a16="http://schemas.microsoft.com/office/drawing/2014/main" id="{63CE89DE-2FB1-240A-7E38-89010D65FB66}"/>
              </a:ext>
            </a:extLst>
          </p:cNvPr>
          <p:cNvSpPr/>
          <p:nvPr/>
        </p:nvSpPr>
        <p:spPr>
          <a:xfrm>
            <a:off x="7052500" y="1916431"/>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015E49D1-FFBB-98FF-AE55-CA3F7AD3A0E8}"/>
              </a:ext>
            </a:extLst>
          </p:cNvPr>
          <p:cNvSpPr txBox="1"/>
          <p:nvPr/>
        </p:nvSpPr>
        <p:spPr>
          <a:xfrm>
            <a:off x="2936776" y="6172478"/>
            <a:ext cx="1947969" cy="442750"/>
          </a:xfrm>
          <a:prstGeom prst="rect">
            <a:avLst/>
          </a:prstGeom>
          <a:noFill/>
        </p:spPr>
        <p:txBody>
          <a:bodyPr wrap="none" rtlCol="0">
            <a:spAutoFit/>
          </a:bodyPr>
          <a:lstStyle/>
          <a:p>
            <a:pPr algn="l"/>
            <a:r>
              <a:rPr lang="en-US" altLang="ko-KR" sz="2277">
                <a:latin typeface="Consolas" panose="020B0609020204030204" pitchFamily="49" charset="0"/>
              </a:rPr>
              <a:t>(2,3)=&gt;(2,)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280C5971-266C-5C99-E5A1-094295540C96}"/>
              </a:ext>
            </a:extLst>
          </p:cNvPr>
          <p:cNvSpPr txBox="1"/>
          <p:nvPr/>
        </p:nvSpPr>
        <p:spPr>
          <a:xfrm>
            <a:off x="3756096" y="5315853"/>
            <a:ext cx="986167" cy="442750"/>
          </a:xfrm>
          <a:prstGeom prst="rect">
            <a:avLst/>
          </a:prstGeom>
          <a:noFill/>
        </p:spPr>
        <p:txBody>
          <a:bodyPr wrap="none" rtlCol="0">
            <a:spAutoFit/>
          </a:bodyPr>
          <a:lstStyle/>
          <a:p>
            <a:pPr algn="l"/>
            <a:r>
              <a:rPr lang="en-US" altLang="ko-KR" sz="2277">
                <a:latin typeface="Consolas" panose="020B0609020204030204" pitchFamily="49" charset="0"/>
              </a:rPr>
              <a:t>(2,3)</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1E24BB6C-3BBB-9935-8424-F54698629B41}"/>
              </a:ext>
            </a:extLst>
          </p:cNvPr>
          <p:cNvSpPr txBox="1"/>
          <p:nvPr/>
        </p:nvSpPr>
        <p:spPr>
          <a:xfrm>
            <a:off x="6207854" y="5268118"/>
            <a:ext cx="986167" cy="442750"/>
          </a:xfrm>
          <a:prstGeom prst="rect">
            <a:avLst/>
          </a:prstGeom>
          <a:noFill/>
        </p:spPr>
        <p:txBody>
          <a:bodyPr wrap="none" rtlCol="0">
            <a:spAutoFit/>
          </a:bodyPr>
          <a:lstStyle/>
          <a:p>
            <a:pPr algn="l"/>
            <a:r>
              <a:rPr lang="en-US" altLang="ko-KR" sz="2277">
                <a:latin typeface="Consolas" panose="020B0609020204030204" pitchFamily="49" charset="0"/>
              </a:rPr>
              <a:t>(2,1)</a:t>
            </a:r>
            <a:endParaRPr lang="ko-KR" altLang="en-US" sz="2277">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−1+0.01∗</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59634</TotalTime>
  <Words>39533</Words>
  <Application>Microsoft Office PowerPoint</Application>
  <PresentationFormat>A4 용지(210x297mm)</PresentationFormat>
  <Paragraphs>9025</Paragraphs>
  <Slides>391</Slides>
  <Notes>387</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391</vt:i4>
      </vt:variant>
    </vt:vector>
  </HeadingPairs>
  <TitlesOfParts>
    <vt:vector size="407" baseType="lpstr">
      <vt:lpstr>나눔스퀘어 ExtraBold</vt:lpstr>
      <vt:lpstr>맑은 고딕</vt:lpstr>
      <vt:lpstr>Candara</vt:lpstr>
      <vt:lpstr>Arial</vt:lpstr>
      <vt:lpstr>굴림</vt:lpstr>
      <vt:lpstr>Consolas</vt:lpstr>
      <vt:lpstr>Cambria Math</vt:lpstr>
      <vt:lpstr>Calibri Light</vt:lpstr>
      <vt:lpstr>고도 M</vt:lpstr>
      <vt:lpstr>맑은 고딕</vt:lpstr>
      <vt:lpstr>고도 B</vt:lpstr>
      <vt:lpstr>Calibri</vt:lpstr>
      <vt:lpstr>LG스마트체2.0 Regular</vt:lpstr>
      <vt:lpstr>Bradley Hand ITC</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2659</cp:revision>
  <cp:lastPrinted>2018-09-03T04:45:55Z</cp:lastPrinted>
  <dcterms:created xsi:type="dcterms:W3CDTF">2015-04-18T08:49:35Z</dcterms:created>
  <dcterms:modified xsi:type="dcterms:W3CDTF">2022-10-31T07:37:37Z</dcterms:modified>
</cp:coreProperties>
</file>